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_rels/presentation.xml.rels" ContentType="application/vnd.openxmlformats-package.relationships+xml"/>
  <Override PartName="/ppt/media/image9.png" ContentType="image/png"/>
  <Override PartName="/ppt/media/image8.jpeg" ContentType="image/jpeg"/>
  <Override PartName="/ppt/media/image10.jpeg" ContentType="image/jpeg"/>
  <Override PartName="/ppt/media/image7.png" ContentType="image/png"/>
  <Override PartName="/ppt/media/image5.jpeg" ContentType="image/jpeg"/>
  <Override PartName="/ppt/media/image1.jpeg" ContentType="image/jpeg"/>
  <Override PartName="/ppt/media/image11.png" ContentType="image/png"/>
  <Override PartName="/ppt/media/image2.jpeg" ContentType="image/jpeg"/>
  <Override PartName="/ppt/media/image19.jpeg" ContentType="image/jpeg"/>
  <Override PartName="/ppt/media/image20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png" ContentType="image/png"/>
  <Override PartName="/ppt/media/image14.jpeg" ContentType="image/jpeg"/>
  <Override PartName="/ppt/media/image13.png" ContentType="image/png"/>
  <Override PartName="/ppt/media/image12.jpeg" ContentType="image/jpeg"/>
  <Override PartName="/ppt/media/image4.png" ContentType="image/png"/>
  <Override PartName="/ppt/media/image6.jpeg" ContentType="image/jpeg"/>
  <Override PartName="/ppt/media/image3.jpeg" ContentType="image/jpeg"/>
  <Override PartName="/ppt/media/image21.jpeg" ContentType="image/jpeg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3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4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480" y="27468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60948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1964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8029800" y="3964320"/>
            <a:ext cx="3533040" cy="21585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468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8fbfe"/>
            </a:gs>
            <a:gs pos="100000">
              <a:srgbClr val="c4def8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Arial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Arial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Arial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tarSymbo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09480" y="6245280"/>
            <a:ext cx="284436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4165560" y="6245280"/>
            <a:ext cx="386028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737560" y="6245280"/>
            <a:ext cx="284436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8fbfe"/>
            </a:gs>
            <a:gs pos="100000">
              <a:srgbClr val="c4def8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Arial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76240" cy="45255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Arial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Arial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tarSymbo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6205680" y="1600200"/>
            <a:ext cx="5376240" cy="45255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Arial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Arial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tarSymbo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609480" y="6245280"/>
            <a:ext cx="284436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4165560" y="6245280"/>
            <a:ext cx="386028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8737560" y="6245280"/>
            <a:ext cx="2844360" cy="4759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6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6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6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6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16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Arial"/>
              </a:rPr>
              <a:t>МБОУ «Дубовская ООШ»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Arial"/>
                <a:ea typeface="Arial"/>
              </a:rPr>
              <a:t>Программа «Семейные ценности»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4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1152000" y="2088000"/>
            <a:ext cx="6100920" cy="45831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5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16" name="CustomShape 2"/>
          <p:cNvSpPr/>
          <p:nvPr/>
        </p:nvSpPr>
        <p:spPr>
          <a:xfrm>
            <a:off x="1223640" y="94752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8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Цель программы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8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- формирование и развитие представлений у учащихся о семье как высшей ценности человека, о её базовых ценностях и семейных традициях.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8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19" name="CustomShape 2"/>
          <p:cNvSpPr/>
          <p:nvPr/>
        </p:nvSpPr>
        <p:spPr>
          <a:xfrm>
            <a:off x="1223640" y="94752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7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Задачи: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7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1. Расширить знания о  семейных ценностях, правилах взаимоотношений между членами семьи;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7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2. Воспитывать уважительное отношение к членам семьи;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7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3. Формировать бережное отношение к семейным традициям;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7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4. Развивать умение общаться в семье, социуме.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1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122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3" name="Замещающее содержимое 1" descr=""/>
          <p:cNvPicPr/>
          <p:nvPr/>
        </p:nvPicPr>
        <p:blipFill>
          <a:blip r:embed="rId2"/>
          <a:srcRect l="29650" t="14674" r="24945" b="8084"/>
          <a:stretch/>
        </p:blipFill>
        <p:spPr>
          <a:xfrm>
            <a:off x="4241880" y="-6840"/>
            <a:ext cx="4934160" cy="67147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5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26" name="CustomShape 2"/>
          <p:cNvSpPr/>
          <p:nvPr/>
        </p:nvSpPr>
        <p:spPr>
          <a:xfrm>
            <a:off x="1223640" y="94752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Форма реализации программы: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классный час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Основные виды деятельности: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игровая, познавательная, краеведческая, проблемно-ценностное общение, художественное творчество, социальное творчество, досугово-развлекательная, чтение.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Формы занятий: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сюжетно - ролевые игры, просмотр мультфильмов и видеороликов, экскурсии, нравственные беседы, инсценировки, проблемно-ценностные дискуссии, праздники, практические занятия, тренинги, проекты.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8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29" name="CustomShape 2"/>
          <p:cNvSpPr/>
          <p:nvPr/>
        </p:nvSpPr>
        <p:spPr>
          <a:xfrm>
            <a:off x="1167120" y="96408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3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В результате освоения программного материала  учащиеся будут знать: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историю, традиции и обычаи, особенности, родословную своей семьи;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семейные ценности;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семейный кодекс;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 обязанности и права членов семьи;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правила общения   с  членами семьи, взрослыми;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техники управления эмоциональным состоянием;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способы разрешения конфликтных ситуаций;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правила ведения здорового образа жизни.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32" name="CustomShape 2"/>
          <p:cNvSpPr/>
          <p:nvPr/>
        </p:nvSpPr>
        <p:spPr>
          <a:xfrm>
            <a:off x="1223640" y="94752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3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В результате освоения программного материала  учащиеся будут уметь: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бережно относиться к семейным ценностям и членам семьи;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соблюдать правила общения с членами семьи, взрослыми;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заботиться о своем здоровье;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находить способы разрешения конфликтных ситуаций;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узнавать информацию  по различным вопросам  от членов семьи и оформлять ее; 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3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-  составлять сценарии и проводить семейные праздники.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87" name="CustomShape 2"/>
          <p:cNvSpPr/>
          <p:nvPr/>
        </p:nvSpPr>
        <p:spPr>
          <a:xfrm>
            <a:off x="1167120" y="947520"/>
            <a:ext cx="9857880" cy="52714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5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  <a:ea typeface="Arial"/>
              </a:rPr>
              <a:t>Семейные ценности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–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это обычаи и традиции,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которые передаются из поколения в поколение.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Это – чувства, благодаря которым она становится крепкой.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Это – всё то, что люди переживают вместе внутри дома – радость и горе, благополучие или проблемы и трудности.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9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90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1" name="Замещающее содержимое 1" descr=""/>
          <p:cNvPicPr/>
          <p:nvPr/>
        </p:nvPicPr>
        <p:blipFill>
          <a:blip r:embed="rId2"/>
          <a:srcRect l="12513" t="0" r="10944" b="0"/>
          <a:stretch/>
        </p:blipFill>
        <p:spPr>
          <a:xfrm>
            <a:off x="3390840" y="598680"/>
            <a:ext cx="5639760" cy="589428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3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94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6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6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Наталья Рукавишникова 19:40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6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Уважаемые наши родители! Вы, наверное, заметили, что дети приходят с необычными домашними заданиями. Все дело в том, что в школе с 1 по 9 класс реализуется Программа «Традиционные семейные ценности». Эта работа призвана воспитать в ребятах любовь и уважение к своей семье, ещё больше сплотить наши семьи, близких родственников, воспитать уважение к своей Родине, к месту, где мы живем. Уверена, что вы, дорогие наши мамы и папы, бабушки и дедушки, братья и сестры, поддержите нас. Это несложно: выполнить вместе со своими детьми несколько заданий, которые они получат на «Уроках семейных ценностей». Пусть в сердцах наших будет мир и взаимопонимание, пусть будет мир на земле!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6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97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8" name="Замещающее содержимое 1" descr=""/>
          <p:cNvPicPr/>
          <p:nvPr/>
        </p:nvPicPr>
        <p:blipFill>
          <a:blip r:embed="rId2"/>
          <a:srcRect l="13570" t="7937" r="12445" b="0"/>
          <a:stretch/>
        </p:blipFill>
        <p:spPr>
          <a:xfrm>
            <a:off x="2736720" y="274320"/>
            <a:ext cx="6305040" cy="627660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101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2" name="Замещающее содержимое 1" descr=""/>
          <p:cNvPicPr/>
          <p:nvPr/>
        </p:nvPicPr>
        <p:blipFill>
          <a:blip r:embed="rId2"/>
          <a:srcRect l="14258" t="7811" r="13384" b="0"/>
          <a:stretch/>
        </p:blipFill>
        <p:spPr>
          <a:xfrm>
            <a:off x="3116520" y="490680"/>
            <a:ext cx="5983200" cy="6098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105" name="CustomShape 2"/>
          <p:cNvSpPr/>
          <p:nvPr/>
        </p:nvSpPr>
        <p:spPr>
          <a:xfrm>
            <a:off x="122364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6" name="Замещающее содержимое 1" descr=""/>
          <p:cNvPicPr/>
          <p:nvPr/>
        </p:nvPicPr>
        <p:blipFill>
          <a:blip r:embed="rId2"/>
          <a:srcRect l="12152" t="6287" r="16948" b="1222"/>
          <a:stretch/>
        </p:blipFill>
        <p:spPr>
          <a:xfrm>
            <a:off x="3030120" y="275040"/>
            <a:ext cx="6049800" cy="6314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8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947880" y="1600200"/>
            <a:ext cx="4698000" cy="4525920"/>
          </a:xfrm>
          <a:prstGeom prst="rect">
            <a:avLst/>
          </a:prstGeom>
          <a:ln w="9360">
            <a:noFill/>
          </a:ln>
        </p:spPr>
      </p:pic>
      <p:sp>
        <p:nvSpPr>
          <p:cNvPr id="109" name="CustomShape 2"/>
          <p:cNvSpPr/>
          <p:nvPr/>
        </p:nvSpPr>
        <p:spPr>
          <a:xfrm>
            <a:off x="1167120" y="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0" name="Замещающее содержимое 1" descr=""/>
          <p:cNvPicPr/>
          <p:nvPr/>
        </p:nvPicPr>
        <p:blipFill>
          <a:blip r:embed="rId2"/>
          <a:srcRect l="13171" t="10650" r="12814" b="0"/>
          <a:stretch/>
        </p:blipFill>
        <p:spPr>
          <a:xfrm>
            <a:off x="3167280" y="393840"/>
            <a:ext cx="6335640" cy="61185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638320" y="275040"/>
            <a:ext cx="5943960" cy="61884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" name="Замещающее содержимое 3" descr="images_zamsem18"/>
          <p:cNvPicPr/>
          <p:nvPr/>
        </p:nvPicPr>
        <p:blipFill>
          <a:blip r:embed="rId1"/>
          <a:stretch/>
        </p:blipFill>
        <p:spPr>
          <a:xfrm>
            <a:off x="0" y="720"/>
            <a:ext cx="12192120" cy="6857640"/>
          </a:xfrm>
          <a:prstGeom prst="rect">
            <a:avLst/>
          </a:prstGeom>
          <a:ln w="9360">
            <a:noFill/>
          </a:ln>
        </p:spPr>
      </p:pic>
      <p:sp>
        <p:nvSpPr>
          <p:cNvPr id="113" name="CustomShape 2"/>
          <p:cNvSpPr/>
          <p:nvPr/>
        </p:nvSpPr>
        <p:spPr>
          <a:xfrm>
            <a:off x="1166400" y="-59760"/>
            <a:ext cx="9857880" cy="68576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Альфиза Васильева 9:18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Любовь, доверие и конечно же достоинства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Таня Распономарева 9:25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Верность, доверие и прощение 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Оля Ковина 9:42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Доверие,любовь и уважение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Наталья Шухобова 9:44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Любовь,доверие,единство.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Светлана Выймова 10:27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Доверие, уважение и взаимопонимание.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Вера Морозова 11:24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Вера, Надежда, Любовь.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Наталья Рукавишникова 11:25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Это важно!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Спасибо вам ещё раз за поддержку!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Алина Галиулина 12:43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Уважение, доверие ,прощение, любовь.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Наталья Ковина 13:52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              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Любовь, уважение, доверие.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LibreOffice/6.4.7.2$Linux_X86_64 LibreOffice_project/40$Build-2</Application>
  <Words>3263</Words>
  <Paragraphs>64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2022-03-15T17:48:00Z</dcterms:created>
  <dc:creator>User</dc:creator>
  <dc:description/>
  <dc:language>ru-RU</dc:language>
  <cp:lastModifiedBy/>
  <dcterms:modified xsi:type="dcterms:W3CDTF">2024-12-02T11:11:37Z</dcterms:modified>
  <cp:revision>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ICV">
    <vt:lpwstr>385ECDEF2FD6463DB38C5F8E7442DAC7</vt:lpwstr>
  </property>
  <property fmtid="{D5CDD505-2E9C-101B-9397-08002B2CF9AE}" pid="6" name="KSOProductBuildVer">
    <vt:lpwstr>1049-11.2.0.11029</vt:lpwstr>
  </property>
  <property fmtid="{D5CDD505-2E9C-101B-9397-08002B2CF9AE}" pid="7" name="LinksUpToDate">
    <vt:bool>0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宽屏</vt:lpwstr>
  </property>
  <property fmtid="{D5CDD505-2E9C-101B-9397-08002B2CF9AE}" pid="11" name="ScaleCrop">
    <vt:bool>0</vt:bool>
  </property>
  <property fmtid="{D5CDD505-2E9C-101B-9397-08002B2CF9AE}" pid="12" name="ShareDoc">
    <vt:bool>0</vt:bool>
  </property>
  <property fmtid="{D5CDD505-2E9C-101B-9397-08002B2CF9AE}" pid="13" name="Slides">
    <vt:i4>15</vt:i4>
  </property>
</Properties>
</file>